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778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68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14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13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76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461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38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23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83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56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4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626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B32DC-8EFB-4ABA-BD3C-1C900E759DD2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AE01E-F518-487C-8147-913633BC7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135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8878" y="990600"/>
            <a:ext cx="37338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You’re invited</a:t>
            </a:r>
            <a:br>
              <a:rPr lang="en-US" b="1" dirty="0" smtClean="0">
                <a:latin typeface="Arial" pitchFamily="34" charset="0"/>
                <a:cs typeface="Arial" pitchFamily="34" charset="0"/>
              </a:rPr>
            </a:b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to Travel &amp; Experience the World </a:t>
            </a:r>
            <a:br>
              <a:rPr lang="en-US" sz="1800" b="1" dirty="0" smtClean="0">
                <a:latin typeface="Arial" pitchFamily="34" charset="0"/>
                <a:cs typeface="Arial" pitchFamily="34" charset="0"/>
              </a:rPr>
            </a:b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with SHL Faculty and Students!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Users\kmurano\AppData\Local\Microsoft\Windows\Temporary Internet Files\Content.IE5\3KSSA46Q\MC900023995[1].wm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734432"/>
            <a:ext cx="2491665" cy="161553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973013" y="4516447"/>
            <a:ext cx="3617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Second Hill Lane School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Multicultural Day Evening Performance</a:t>
            </a:r>
          </a:p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May 1, 2014</a:t>
            </a:r>
          </a:p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6:00-7:30pm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0200" y="3398564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7 continents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3" descr="C:\Users\kmurano\AppData\Local\Microsoft\Windows\Temporary Internet Files\Content.IE5\3KSSA46Q\MC9003897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58" y="2173185"/>
            <a:ext cx="1990742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18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lh6.ggpht.com/-Fe-WCK9Dv_k/Tf4NDxlMdgI/AAAAAAAAAjk/tDWIUzEu96c/s720/Prueba%25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511" y="3429000"/>
            <a:ext cx="1777403" cy="142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772507" y="152400"/>
            <a:ext cx="4371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*   Walk through hallways and visit classroom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   displays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at 6:00pm</a:t>
            </a: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*  Three evening performances starting at 6:30pm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4941556" y="3851543"/>
            <a:ext cx="2687651" cy="4073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Peruvian Dance Group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Featuring two SHL students!</a:t>
            </a:r>
            <a:endParaRPr 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145622" y="5006740"/>
            <a:ext cx="2771844" cy="4073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Polanie</a:t>
            </a:r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Folkloric Dancing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Traditional Dance of Poland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Featuring </a:t>
            </a:r>
            <a:r>
              <a:rPr lang="en-US" sz="1400" dirty="0" smtClean="0">
                <a:solidFill>
                  <a:schemeClr val="tx1"/>
                </a:solidFill>
              </a:rPr>
              <a:t>three </a:t>
            </a:r>
            <a:r>
              <a:rPr lang="en-US" sz="1400" dirty="0">
                <a:solidFill>
                  <a:schemeClr val="tx1"/>
                </a:solidFill>
              </a:rPr>
              <a:t>SHL students!</a:t>
            </a:r>
          </a:p>
          <a:p>
            <a:pPr algn="l"/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5" name="Picture 2" descr="C:\Documents and Settings\muranok\Local Settings\Temporary Internet Files\Content.IE5\GR7UNDK7\MC90043517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4985197"/>
            <a:ext cx="959065" cy="108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934467" y="6085121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Closing Ceremony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Mrs. </a:t>
            </a:r>
            <a:r>
              <a:rPr lang="en-US" sz="1000" smtClean="0">
                <a:latin typeface="Arial" pitchFamily="34" charset="0"/>
                <a:cs typeface="Arial" pitchFamily="34" charset="0"/>
              </a:rPr>
              <a:t>Dunbar Ms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Murano</a:t>
            </a: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Slide show of Multicultural Day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44299" y="914400"/>
            <a:ext cx="4143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Opening Ceremony 	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Mrs. Dunbar	Ms.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Murano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Parade of Nations- Presentation of Flags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80742" y="1424378"/>
            <a:ext cx="2435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Emily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Bursey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Ariana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Rivera</a:t>
            </a:r>
          </a:p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Assiah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Ford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Anthony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Turturino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3309" y="3139285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Mr.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Noga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- Principal</a:t>
            </a:r>
          </a:p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Ms. Pinto- Assistant Principal</a:t>
            </a:r>
          </a:p>
          <a:p>
            <a:endParaRPr lang="en-US" sz="11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muranok\Local Settings\Temporary Internet Files\Content.IE5\RJM7J5MT\MC90043447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54" y="2306625"/>
            <a:ext cx="182880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muranok\Local Settings\Temporary Internet Files\Content.IE5\OIP6OGFO\MC90010514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428" y="1912357"/>
            <a:ext cx="798226" cy="94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muranok\Local Settings\Temporary Internet Files\Content.IE5\GR7UNDK7\MC90010483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951" y="4646671"/>
            <a:ext cx="1427289" cy="89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muranok\Local Settings\Temporary Internet Files\Content.IE5\RJM7J5MT\MC90043447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74" y="1260895"/>
            <a:ext cx="1838325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muranok\Local Settings\Temporary Internet Files\Content.IE5\JSBG1PNU\MC900104898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52" y="4258939"/>
            <a:ext cx="1593942" cy="449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ts1.mm.bing.net/th?&amp;id=HN.607994668600394467&amp;w=300&amp;h=300&amp;c=0&amp;pid=1.9&amp;rs=0&amp;p=0&amp;url=http%3A%2F%2Fwww.ctnow.com%2Fabout%2Fstudentnews%2Fctn-pictures-stratford-step-team-20120503%2C0%2C1188923.photogallery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2348431"/>
            <a:ext cx="1496393" cy="85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6440692" y="2416016"/>
            <a:ext cx="2809075" cy="7185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Bunnell</a:t>
            </a:r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High School’s  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“Main Attraction” Step Team</a:t>
            </a:r>
          </a:p>
          <a:p>
            <a:pPr algn="l"/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1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90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You’re invited to Travel &amp; Experience the World  with SHL Faculty and Students!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You’re invited to Travel &amp; Experience the World  with SHL Faculty and Students!</dc:title>
  <dc:creator>kmurano</dc:creator>
  <cp:lastModifiedBy>kmurano</cp:lastModifiedBy>
  <cp:revision>13</cp:revision>
  <cp:lastPrinted>2013-05-16T19:22:40Z</cp:lastPrinted>
  <dcterms:created xsi:type="dcterms:W3CDTF">2013-05-16T01:19:55Z</dcterms:created>
  <dcterms:modified xsi:type="dcterms:W3CDTF">2014-05-17T04:38:01Z</dcterms:modified>
</cp:coreProperties>
</file>